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69" r:id="rId3"/>
    <p:sldId id="265" r:id="rId4"/>
    <p:sldId id="266" r:id="rId5"/>
    <p:sldId id="267" r:id="rId6"/>
    <p:sldId id="268" r:id="rId7"/>
    <p:sldId id="272" r:id="rId8"/>
    <p:sldId id="270" r:id="rId9"/>
    <p:sldId id="271" r:id="rId10"/>
    <p:sldId id="273" r:id="rId11"/>
    <p:sldId id="274" r:id="rId12"/>
    <p:sldId id="258" r:id="rId13"/>
    <p:sldId id="259" r:id="rId14"/>
    <p:sldId id="260" r:id="rId15"/>
    <p:sldId id="261" r:id="rId16"/>
    <p:sldId id="262" r:id="rId17"/>
    <p:sldId id="263" r:id="rId18"/>
    <p:sldId id="264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02B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60" autoAdjust="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6303AB4-597D-44C0-9C90-8EC73D2E26B0}" type="datetimeFigureOut">
              <a:rPr lang="ru-RU" smtClean="0"/>
              <a:pPr/>
              <a:t>04.02.2024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F3C9068-AF3C-4343-9430-E89322C5D91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6303AB4-597D-44C0-9C90-8EC73D2E26B0}" type="datetimeFigureOut">
              <a:rPr lang="ru-RU" smtClean="0"/>
              <a:pPr/>
              <a:t>04.02.2024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F3C9068-AF3C-4343-9430-E89322C5D91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6303AB4-597D-44C0-9C90-8EC73D2E26B0}" type="datetimeFigureOut">
              <a:rPr lang="ru-RU" smtClean="0"/>
              <a:pPr/>
              <a:t>04.02.2024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F3C9068-AF3C-4343-9430-E89322C5D91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6303AB4-597D-44C0-9C90-8EC73D2E26B0}" type="datetimeFigureOut">
              <a:rPr lang="ru-RU" smtClean="0"/>
              <a:pPr/>
              <a:t>04.02.2024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F3C9068-AF3C-4343-9430-E89322C5D91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6303AB4-597D-44C0-9C90-8EC73D2E26B0}" type="datetimeFigureOut">
              <a:rPr lang="ru-RU" smtClean="0"/>
              <a:pPr/>
              <a:t>04.02.2024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F3C9068-AF3C-4343-9430-E89322C5D91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6303AB4-597D-44C0-9C90-8EC73D2E26B0}" type="datetimeFigureOut">
              <a:rPr lang="ru-RU" smtClean="0"/>
              <a:pPr/>
              <a:t>04.02.2024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F3C9068-AF3C-4343-9430-E89322C5D91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6303AB4-597D-44C0-9C90-8EC73D2E26B0}" type="datetimeFigureOut">
              <a:rPr lang="ru-RU" smtClean="0"/>
              <a:pPr/>
              <a:t>04.02.2024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F3C9068-AF3C-4343-9430-E89322C5D91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6303AB4-597D-44C0-9C90-8EC73D2E26B0}" type="datetimeFigureOut">
              <a:rPr lang="ru-RU" smtClean="0"/>
              <a:pPr/>
              <a:t>04.02.2024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F3C9068-AF3C-4343-9430-E89322C5D91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6303AB4-597D-44C0-9C90-8EC73D2E26B0}" type="datetimeFigureOut">
              <a:rPr lang="ru-RU" smtClean="0"/>
              <a:pPr/>
              <a:t>04.02.2024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F3C9068-AF3C-4343-9430-E89322C5D91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6303AB4-597D-44C0-9C90-8EC73D2E26B0}" type="datetimeFigureOut">
              <a:rPr lang="ru-RU" smtClean="0"/>
              <a:pPr/>
              <a:t>04.02.2024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F3C9068-AF3C-4343-9430-E89322C5D91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6303AB4-597D-44C0-9C90-8EC73D2E26B0}" type="datetimeFigureOut">
              <a:rPr lang="ru-RU" smtClean="0"/>
              <a:pPr/>
              <a:t>04.02.2024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F3C9068-AF3C-4343-9430-E89322C5D91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A6303AB4-597D-44C0-9C90-8EC73D2E26B0}" type="datetimeFigureOut">
              <a:rPr lang="ru-RU" smtClean="0"/>
              <a:pPr/>
              <a:t>04.02.2024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7F3C9068-AF3C-4343-9430-E89322C5D91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7" Type="http://schemas.openxmlformats.org/officeDocument/2006/relationships/image" Target="../media/image23.png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Users\&#1044;&#1086;&#1084;\Desktop\&#1085;&#1086;&#1074;&#1099;&#1081;%20&#1075;&#1086;&#1076;18\hlop-hlop-novy-god_minus.mp3" TargetMode="External"/><Relationship Id="rId6" Type="http://schemas.openxmlformats.org/officeDocument/2006/relationships/image" Target="../media/image22.gif"/><Relationship Id="rId5" Type="http://schemas.openxmlformats.org/officeDocument/2006/relationships/image" Target="../media/image21.png"/><Relationship Id="rId4" Type="http://schemas.openxmlformats.org/officeDocument/2006/relationships/image" Target="../media/image2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1187624" y="548680"/>
            <a:ext cx="7286676" cy="142876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00602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i="1" dirty="0" smtClean="0">
                <a:ln>
                  <a:solidFill>
                    <a:srgbClr val="00602B"/>
                  </a:solidFill>
                </a:ln>
                <a:solidFill>
                  <a:srgbClr val="00602B"/>
                </a:solidFill>
                <a:latin typeface="Times New Roman" pitchFamily="18" charset="0"/>
                <a:cs typeface="Times New Roman" pitchFamily="18" charset="0"/>
              </a:rPr>
              <a:t>МБДОУ детский сад «Радуга» р.п. Мокшан</a:t>
            </a:r>
            <a:endParaRPr lang="ru-RU" sz="4000" b="1" i="1" dirty="0">
              <a:ln>
                <a:solidFill>
                  <a:srgbClr val="00602B"/>
                </a:solidFill>
              </a:ln>
              <a:solidFill>
                <a:srgbClr val="00602B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00364" y="6143644"/>
            <a:ext cx="45005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solidFill>
                  <a:srgbClr val="00602B"/>
                </a:solidFill>
                <a:latin typeface="Times New Roman" pitchFamily="18" charset="0"/>
                <a:cs typeface="Times New Roman" pitchFamily="18" charset="0"/>
              </a:rPr>
              <a:t>Подготовила: воспитатель средней группы  Косматова Ольга Борисовна</a:t>
            </a:r>
            <a:endParaRPr lang="ru-RU" b="1" i="1" dirty="0">
              <a:solidFill>
                <a:srgbClr val="00602B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28662" y="2357430"/>
            <a:ext cx="73581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7" name="Багетная рамка 6"/>
          <p:cNvSpPr/>
          <p:nvPr/>
        </p:nvSpPr>
        <p:spPr>
          <a:xfrm>
            <a:off x="500034" y="2143116"/>
            <a:ext cx="8143932" cy="3500462"/>
          </a:xfrm>
          <a:prstGeom prst="bevel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00602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blipFill>
                <a:blip r:embed="rId2"/>
                <a:tile tx="0" ty="0" sx="100000" sy="100000" flip="none" algn="tl"/>
              </a:blip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28662" y="2357430"/>
            <a:ext cx="721523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600" b="1" i="1" dirty="0" smtClean="0">
                <a:ln w="38100">
                  <a:solidFill>
                    <a:srgbClr val="00602B"/>
                  </a:solidFill>
                </a:ln>
                <a:blipFill>
                  <a:blip r:embed="rId2"/>
                  <a:tile tx="0" ty="0" sx="100000" sy="100000" flip="none" algn="tl"/>
                </a:blipFill>
                <a:latin typeface="Times New Roman" pitchFamily="18" charset="0"/>
                <a:cs typeface="Times New Roman" pitchFamily="18" charset="0"/>
              </a:rPr>
              <a:t>Лесная посылка</a:t>
            </a:r>
            <a:endParaRPr lang="ru-RU" sz="9600" b="1" i="1" dirty="0">
              <a:ln w="38100">
                <a:solidFill>
                  <a:srgbClr val="00602B"/>
                </a:solidFill>
              </a:ln>
              <a:blipFill>
                <a:blip r:embed="rId2"/>
                <a:tile tx="0" ty="0" sx="100000" sy="100000" flip="none" algn="tl"/>
              </a:blip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  <p:bldP spid="5" grpId="0" build="p"/>
      <p:bldP spid="7" grpId="0" animBg="1"/>
      <p:bldP spid="8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_user_file_581da663daf10_1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_user_file_581da663daf10_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_user_file_581da663daf10_2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5 (1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08127449_jivotniy_mir1959.jpg"/>
          <p:cNvPicPr>
            <a:picLocks noChangeAspect="1"/>
          </p:cNvPicPr>
          <p:nvPr/>
        </p:nvPicPr>
        <p:blipFill>
          <a:blip r:embed="rId2" cstate="print"/>
          <a:srcRect l="25000" t="4166" r="11718" b="6250"/>
          <a:stretch>
            <a:fillRect/>
          </a:stretch>
        </p:blipFill>
        <p:spPr>
          <a:xfrm>
            <a:off x="571472" y="0"/>
            <a:ext cx="8072462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animals_816-crop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239098134_03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75283540_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7000" y="95250"/>
            <a:ext cx="8890000" cy="6667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shema_opisaniya_dikie_zhivotny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Рисунок 3" descr="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7158" y="1000108"/>
            <a:ext cx="2714644" cy="17145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shema_opisaniya_dikie_zhivotny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643710"/>
          </a:xfrm>
          <a:prstGeom prst="rect">
            <a:avLst/>
          </a:prstGeom>
        </p:spPr>
      </p:pic>
      <p:pic>
        <p:nvPicPr>
          <p:cNvPr id="5" name="Рисунок 4" descr="6.jpg"/>
          <p:cNvPicPr>
            <a:picLocks noChangeAspect="1"/>
          </p:cNvPicPr>
          <p:nvPr/>
        </p:nvPicPr>
        <p:blipFill>
          <a:blip r:embed="rId3" cstate="print"/>
          <a:srcRect l="10986" t="19262" r="13232" b="819"/>
          <a:stretch>
            <a:fillRect/>
          </a:stretch>
        </p:blipFill>
        <p:spPr>
          <a:xfrm>
            <a:off x="500034" y="928670"/>
            <a:ext cx="2500330" cy="164307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shema_opisaniya_dikie_zhivotnye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Рисунок 2" descr="160570_krolik_skala_zima.jpg"/>
          <p:cNvPicPr>
            <a:picLocks noChangeAspect="1"/>
          </p:cNvPicPr>
          <p:nvPr/>
        </p:nvPicPr>
        <p:blipFill>
          <a:blip r:embed="rId3" cstate="print"/>
          <a:srcRect l="13847" t="7273" r="9231" b="3637"/>
          <a:stretch>
            <a:fillRect/>
          </a:stretch>
        </p:blipFill>
        <p:spPr>
          <a:xfrm>
            <a:off x="0" y="500042"/>
            <a:ext cx="2214578" cy="185738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 descr="108127449_jivotniy_mir1959.jpg"/>
          <p:cNvPicPr>
            <a:picLocks noChangeAspect="1"/>
          </p:cNvPicPr>
          <p:nvPr/>
        </p:nvPicPr>
        <p:blipFill>
          <a:blip r:embed="rId4" cstate="print"/>
          <a:srcRect l="26562" t="4688" r="25391" b="26562"/>
          <a:stretch>
            <a:fillRect/>
          </a:stretch>
        </p:blipFill>
        <p:spPr>
          <a:xfrm>
            <a:off x="1714480" y="714356"/>
            <a:ext cx="1785950" cy="200026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shema_opisaniya_dikie_zhivotnye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Рисунок 2" descr="386921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5720" y="857232"/>
            <a:ext cx="2926080" cy="192882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shema_opisaniya_dikie_zhivotnye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7" name="Рисунок 6" descr="108389095_0_5dd61_1210fd1c_XL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7158" y="928671"/>
            <a:ext cx="2928958" cy="2000264"/>
          </a:xfrm>
          <a:prstGeom prst="rect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shema_opisaniya_dikie_zhivotnye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Рисунок 4" descr="1306859877_0_1c33e_768ba3a9_xl.jpg"/>
          <p:cNvPicPr>
            <a:picLocks noChangeAspect="1"/>
          </p:cNvPicPr>
          <p:nvPr/>
        </p:nvPicPr>
        <p:blipFill>
          <a:blip r:embed="rId3" cstate="print"/>
          <a:srcRect l="21672" t="15536" r="28957" b="15536"/>
          <a:stretch>
            <a:fillRect/>
          </a:stretch>
        </p:blipFill>
        <p:spPr>
          <a:xfrm>
            <a:off x="357158" y="928670"/>
            <a:ext cx="2786082" cy="17859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ej17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43636" y="0"/>
            <a:ext cx="2786082" cy="2214554"/>
          </a:xfrm>
          <a:prstGeom prst="rect">
            <a:avLst/>
          </a:prstGeom>
        </p:spPr>
      </p:pic>
      <p:pic>
        <p:nvPicPr>
          <p:cNvPr id="10" name="Рисунок 9" descr="34.jpg"/>
          <p:cNvPicPr>
            <a:picLocks noChangeAspect="1"/>
          </p:cNvPicPr>
          <p:nvPr/>
        </p:nvPicPr>
        <p:blipFill>
          <a:blip r:embed="rId4" cstate="print"/>
          <a:srcRect l="16110" t="21875" r="17584" b="20833"/>
          <a:stretch>
            <a:fillRect/>
          </a:stretch>
        </p:blipFill>
        <p:spPr>
          <a:xfrm>
            <a:off x="0" y="3857628"/>
            <a:ext cx="2286016" cy="2643206"/>
          </a:xfrm>
          <a:prstGeom prst="rect">
            <a:avLst/>
          </a:prstGeom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500034" y="285729"/>
            <a:ext cx="8358246" cy="56015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1" u="none" strike="noStrike" cap="none" normalizeH="0" baseline="0" dirty="0" smtClean="0">
                <a:ln w="28575">
                  <a:solidFill>
                    <a:srgbClr val="00602B"/>
                  </a:solidFill>
                </a:ln>
                <a:solidFill>
                  <a:srgbClr val="00602B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Зайка скачет по кусточкам,</a:t>
            </a:r>
            <a:br>
              <a:rPr kumimoji="0" lang="ru-RU" sz="3600" b="1" i="1" u="none" strike="noStrike" cap="none" normalizeH="0" baseline="0" dirty="0" smtClean="0">
                <a:ln w="28575">
                  <a:solidFill>
                    <a:srgbClr val="00602B"/>
                  </a:solidFill>
                </a:ln>
                <a:solidFill>
                  <a:srgbClr val="00602B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3600" b="1" i="1" u="none" strike="noStrike" cap="none" normalizeH="0" baseline="0" dirty="0" smtClean="0">
                <a:ln w="28575">
                  <a:solidFill>
                    <a:srgbClr val="00602B"/>
                  </a:solidFill>
                </a:ln>
                <a:solidFill>
                  <a:srgbClr val="00602B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 болоту и по кочкам.</a:t>
            </a:r>
            <a:br>
              <a:rPr kumimoji="0" lang="ru-RU" sz="3600" b="1" i="1" u="none" strike="noStrike" cap="none" normalizeH="0" baseline="0" dirty="0" smtClean="0">
                <a:ln w="28575">
                  <a:solidFill>
                    <a:srgbClr val="00602B"/>
                  </a:solidFill>
                </a:ln>
                <a:solidFill>
                  <a:srgbClr val="00602B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3600" b="1" i="1" u="none" strike="noStrike" cap="none" normalizeH="0" baseline="0" dirty="0" smtClean="0">
                <a:ln w="28575">
                  <a:solidFill>
                    <a:srgbClr val="00602B"/>
                  </a:solidFill>
                </a:ln>
                <a:solidFill>
                  <a:srgbClr val="00602B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Белка прыгает по веткам,</a:t>
            </a:r>
            <a:br>
              <a:rPr kumimoji="0" lang="ru-RU" sz="3600" b="1" i="1" u="none" strike="noStrike" cap="none" normalizeH="0" baseline="0" dirty="0" smtClean="0">
                <a:ln w="28575">
                  <a:solidFill>
                    <a:srgbClr val="00602B"/>
                  </a:solidFill>
                </a:ln>
                <a:solidFill>
                  <a:srgbClr val="00602B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3600" b="1" i="1" u="none" strike="noStrike" cap="none" normalizeH="0" baseline="0" dirty="0" smtClean="0">
                <a:ln w="28575">
                  <a:solidFill>
                    <a:srgbClr val="00602B"/>
                  </a:solidFill>
                </a:ln>
                <a:solidFill>
                  <a:srgbClr val="00602B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Гриб несет бельчатам-деткам.</a:t>
            </a:r>
            <a:br>
              <a:rPr kumimoji="0" lang="ru-RU" sz="3600" b="1" i="1" u="none" strike="noStrike" cap="none" normalizeH="0" baseline="0" dirty="0" smtClean="0">
                <a:ln w="28575">
                  <a:solidFill>
                    <a:srgbClr val="00602B"/>
                  </a:solidFill>
                </a:ln>
                <a:solidFill>
                  <a:srgbClr val="00602B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3600" b="1" i="1" u="none" strike="noStrike" cap="none" normalizeH="0" baseline="0" dirty="0" smtClean="0">
                <a:ln w="28575">
                  <a:solidFill>
                    <a:srgbClr val="00602B"/>
                  </a:solidFill>
                </a:ln>
                <a:solidFill>
                  <a:srgbClr val="00602B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Ходит мишка косолапый,</a:t>
            </a:r>
            <a:br>
              <a:rPr kumimoji="0" lang="ru-RU" sz="3600" b="1" i="1" u="none" strike="noStrike" cap="none" normalizeH="0" baseline="0" dirty="0" smtClean="0">
                <a:ln w="28575">
                  <a:solidFill>
                    <a:srgbClr val="00602B"/>
                  </a:solidFill>
                </a:ln>
                <a:solidFill>
                  <a:srgbClr val="00602B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3600" b="1" i="1" u="none" strike="noStrike" cap="none" normalizeH="0" baseline="0" dirty="0" smtClean="0">
                <a:ln w="28575">
                  <a:solidFill>
                    <a:srgbClr val="00602B"/>
                  </a:solidFill>
                </a:ln>
                <a:solidFill>
                  <a:srgbClr val="00602B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 него кривые лапы.</a:t>
            </a:r>
            <a:br>
              <a:rPr kumimoji="0" lang="ru-RU" sz="3600" b="1" i="1" u="none" strike="noStrike" cap="none" normalizeH="0" baseline="0" dirty="0" smtClean="0">
                <a:ln w="28575">
                  <a:solidFill>
                    <a:srgbClr val="00602B"/>
                  </a:solidFill>
                </a:ln>
                <a:solidFill>
                  <a:srgbClr val="00602B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3600" b="1" i="1" u="none" strike="noStrike" cap="none" normalizeH="0" baseline="0" dirty="0" smtClean="0">
                <a:ln w="28575">
                  <a:solidFill>
                    <a:srgbClr val="00602B"/>
                  </a:solidFill>
                </a:ln>
                <a:solidFill>
                  <a:srgbClr val="00602B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Без тропинок, без дорожек</a:t>
            </a:r>
            <a:br>
              <a:rPr kumimoji="0" lang="ru-RU" sz="3600" b="1" i="1" u="none" strike="noStrike" cap="none" normalizeH="0" baseline="0" dirty="0" smtClean="0">
                <a:ln w="28575">
                  <a:solidFill>
                    <a:srgbClr val="00602B"/>
                  </a:solidFill>
                </a:ln>
                <a:solidFill>
                  <a:srgbClr val="00602B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3600" b="1" i="1" u="none" strike="noStrike" cap="none" normalizeH="0" baseline="0" dirty="0" smtClean="0">
                <a:ln w="28575">
                  <a:solidFill>
                    <a:srgbClr val="00602B"/>
                  </a:solidFill>
                </a:ln>
                <a:solidFill>
                  <a:srgbClr val="00602B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Катится колючий ежик.</a:t>
            </a:r>
            <a:endParaRPr kumimoji="0" lang="ru-RU" sz="4400" b="1" i="1" u="none" strike="noStrike" cap="none" normalizeH="0" baseline="0" dirty="0" smtClean="0">
              <a:ln w="28575">
                <a:solidFill>
                  <a:srgbClr val="00602B"/>
                </a:solidFill>
              </a:ln>
              <a:solidFill>
                <a:srgbClr val="00602B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 descr="70188076_10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0"/>
            <a:ext cx="1548387" cy="2063500"/>
          </a:xfrm>
          <a:prstGeom prst="rect">
            <a:avLst/>
          </a:prstGeom>
        </p:spPr>
      </p:pic>
      <p:pic>
        <p:nvPicPr>
          <p:cNvPr id="9" name="Рисунок 8" descr="hare090.gif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215206" y="4714884"/>
            <a:ext cx="1714504" cy="2143116"/>
          </a:xfrm>
          <a:prstGeom prst="rect">
            <a:avLst/>
          </a:prstGeom>
        </p:spPr>
      </p:pic>
      <p:pic>
        <p:nvPicPr>
          <p:cNvPr id="15" name="hlop-hlop-novy-god_minus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7" cstate="print"/>
          <a:stretch>
            <a:fillRect/>
          </a:stretch>
        </p:blipFill>
        <p:spPr>
          <a:xfrm>
            <a:off x="1785918" y="6143644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02052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  <p:bldLst>
      <p:bldP spid="1025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234</TotalTime>
  <Words>24</Words>
  <Application>Microsoft Office PowerPoint</Application>
  <PresentationFormat>Экран (4:3)</PresentationFormat>
  <Paragraphs>9</Paragraphs>
  <Slides>18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Аспект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 Windows</dc:creator>
  <cp:lastModifiedBy>Пользователь Windows</cp:lastModifiedBy>
  <cp:revision>25</cp:revision>
  <dcterms:created xsi:type="dcterms:W3CDTF">2018-12-12T15:33:51Z</dcterms:created>
  <dcterms:modified xsi:type="dcterms:W3CDTF">2024-02-04T19:49:57Z</dcterms:modified>
</cp:coreProperties>
</file>